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A02D-A316-1D4D-29FA-4D9E976C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DB87-D966-03FF-9011-B022F11AA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37694-773F-B66E-C675-8F7BC451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487E1-DFB2-EF26-C093-5B202922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17B0-9744-9874-A7E5-602EE555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6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F913-AE1B-BD04-7996-3869416C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3F404-C4FF-C162-5A79-10485637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FE863-36A0-A186-B21D-40E41E55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3EF3-388C-2B68-FA7D-051C27C7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77B95-7938-BB5F-1453-9D16B67A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A2BA1-02D6-62D0-C3B1-67E3C0F6E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4A747-F4C9-9D98-BF85-B56875A18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603B5-AA94-AEC9-9613-690C8B78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9136D-FA2F-DEE0-6D05-AFB8F761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3F4B3-8C03-789F-AFBD-0FEF2EE1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97B2-A5A4-7568-7FF4-8A48C533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EFBEA-3385-8D1D-B47D-5766BF84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C8BCE-12B6-3FA0-98D3-FE4BCD0F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4190E-9BB4-1D7E-DBC0-8E3665EA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27C29-C2C1-CDA8-B1C7-8028EA8E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55AB-C74F-5098-6258-38E958CC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C4DCF-7B60-13EC-9F4E-683276689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1D78D-86DE-0C1E-B532-8A30899F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659F5-F4CA-16C5-7827-A81FBABC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9FD45-F040-733C-89A1-FFF2132C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0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8564-D29E-E882-5FE9-20368F32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9379-4404-AB3C-BE64-76AA85800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AD447-1918-475F-57CB-8B40DBB78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350D9-3F79-06E0-3EEA-895B21F6F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462AA-6C48-AE0C-5646-26DAF769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CC592-2230-AEFC-B9C8-B8FB436E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4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D9EB-6C1A-9290-D0D3-9BC06B0C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92EBB-0C12-BB9A-CFB3-91123066D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9D5FC-B0A3-B12E-866B-60FDA8D26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4A0E5-FC98-1DF1-D788-B421C4EED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EB0A1-2807-B4A4-48C9-4D5D41A72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E0361-15F8-77F9-D3AD-4DBF95CA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4AB0B-6CDF-CBF0-AB75-B39B3A39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F0D44-306E-0774-CF97-91898A9D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C395-4EC4-5718-DECC-84469A27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24747-A335-6BD7-F5C2-EE38A93B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6ED72-BEE5-0CEB-5887-84D2E74D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44895-0A6A-62FF-237E-13483943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432AE-7E98-DDDD-6F45-377AF0A9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81985-F2CA-0E73-F45D-3CC2ABFA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BC7A9-8A2E-4051-F903-C26AA45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8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69F-6218-0878-96F4-58A33043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DA32E-0093-C352-4F79-9E4DBC50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04BB1-9E8A-6480-6F54-CDC9663CA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75376-265F-010E-7E0D-6B9082DD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F20C4-192B-16F9-D4E5-E90457A9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011F7-862D-52A6-C777-4A62464D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B771-EAC3-E324-9291-070EEFFA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F1D33-C97E-4357-9633-C3ACB8C64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49B50-1379-56EF-456F-C301E784E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455E1-80D7-78B1-F742-77DC5598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7D69-476A-8A47-ED62-F0FCBE4A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A9479-DD1F-B3C3-9A4D-780EFEAD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384C54-95A9-E83B-906C-01A26A9BA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88105-5AF8-EDD8-5141-C14C31AC3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14D69-583F-E41D-D86F-9127976B8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65AF-9F33-1246-B683-DE40F4F5B0C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46CF7-9E01-C577-8E77-3012B7E64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A256-2F29-E567-C48C-8E0D9756C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E712-B4DE-174B-B018-4DE4A8C35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for a moms for america&#10;&#10;Description automatically generated">
            <a:extLst>
              <a:ext uri="{FF2B5EF4-FFF2-40B4-BE49-F238E27FC236}">
                <a16:creationId xmlns:a16="http://schemas.microsoft.com/office/drawing/2014/main" id="{742B6DF6-3963-5B52-0C17-9DAC1A72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" y="0"/>
            <a:ext cx="121802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9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urple and white banner with a purple border&#10;&#10;Description automatically generated">
            <a:extLst>
              <a:ext uri="{FF2B5EF4-FFF2-40B4-BE49-F238E27FC236}">
                <a16:creationId xmlns:a16="http://schemas.microsoft.com/office/drawing/2014/main" id="{EA4D9077-5471-DED8-EF83-490EE3EFC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5CACD9-AE4F-7BC7-4D5A-7A7465594F00}"/>
              </a:ext>
            </a:extLst>
          </p:cNvPr>
          <p:cNvSpPr txBox="1"/>
          <p:nvPr/>
        </p:nvSpPr>
        <p:spPr>
          <a:xfrm>
            <a:off x="956441" y="2167261"/>
            <a:ext cx="6131102" cy="3050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Moms for America template suggestions: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Use font </a:t>
            </a:r>
            <a:r>
              <a:rPr lang="en-US" b="1" dirty="0">
                <a:solidFill>
                  <a:srgbClr val="7030A0"/>
                </a:solidFill>
              </a:rPr>
              <a:t>Calibri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for all text.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Use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for headings in </a:t>
            </a:r>
            <a:r>
              <a:rPr lang="en-US" b="1" dirty="0"/>
              <a:t>Calibri bold</a:t>
            </a:r>
            <a:r>
              <a:rPr lang="en-US" dirty="0"/>
              <a:t> size </a:t>
            </a:r>
            <a:r>
              <a:rPr lang="en-US" sz="2400" b="1" dirty="0"/>
              <a:t>24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Use Calibri regular in black for body text, size 18, if possible.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Always use </a:t>
            </a:r>
            <a:r>
              <a:rPr lang="en-US" b="1" dirty="0"/>
              <a:t>consistent sizes and colors </a:t>
            </a:r>
            <a:r>
              <a:rPr lang="en-US" dirty="0"/>
              <a:t>for information.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Do NOT use more than 2 fonts or colors.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Copy and paste the background to each slide.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A37AD-517A-D809-6A38-6424637F74F7}"/>
              </a:ext>
            </a:extLst>
          </p:cNvPr>
          <p:cNvSpPr txBox="1"/>
          <p:nvPr/>
        </p:nvSpPr>
        <p:spPr>
          <a:xfrm>
            <a:off x="956441" y="651641"/>
            <a:ext cx="743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Moms for America heading: Calibri, purple, bold size 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09508-B5DD-A164-5808-87A7EA922CED}"/>
              </a:ext>
            </a:extLst>
          </p:cNvPr>
          <p:cNvSpPr txBox="1"/>
          <p:nvPr/>
        </p:nvSpPr>
        <p:spPr>
          <a:xfrm>
            <a:off x="1188379" y="1181614"/>
            <a:ext cx="5215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Moms for America body: Calibri, black, regular size 18</a:t>
            </a:r>
          </a:p>
        </p:txBody>
      </p:sp>
    </p:spTree>
    <p:extLst>
      <p:ext uri="{BB962C8B-B14F-4D97-AF65-F5344CB8AC3E}">
        <p14:creationId xmlns:p14="http://schemas.microsoft.com/office/powerpoint/2010/main" val="216886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and white banner with a purple border&#10;&#10;Description automatically generated">
            <a:extLst>
              <a:ext uri="{FF2B5EF4-FFF2-40B4-BE49-F238E27FC236}">
                <a16:creationId xmlns:a16="http://schemas.microsoft.com/office/drawing/2014/main" id="{8583A536-F271-DDF5-9A71-DCD2F8CF4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0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and white banner with a purple border&#10;&#10;Description automatically generated">
            <a:extLst>
              <a:ext uri="{FF2B5EF4-FFF2-40B4-BE49-F238E27FC236}">
                <a16:creationId xmlns:a16="http://schemas.microsoft.com/office/drawing/2014/main" id="{8583A536-F271-DDF5-9A71-DCD2F8CF4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2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and white banner with a purple border&#10;&#10;Description automatically generated">
            <a:extLst>
              <a:ext uri="{FF2B5EF4-FFF2-40B4-BE49-F238E27FC236}">
                <a16:creationId xmlns:a16="http://schemas.microsoft.com/office/drawing/2014/main" id="{8583A536-F271-DDF5-9A71-DCD2F8CF4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0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urple and white banner with a purple border&#10;&#10;Description automatically generated">
            <a:extLst>
              <a:ext uri="{FF2B5EF4-FFF2-40B4-BE49-F238E27FC236}">
                <a16:creationId xmlns:a16="http://schemas.microsoft.com/office/drawing/2014/main" id="{8583A536-F271-DDF5-9A71-DCD2F8CF4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89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josephs</dc:creator>
  <cp:lastModifiedBy>Zaira Gomez</cp:lastModifiedBy>
  <cp:revision>5</cp:revision>
  <dcterms:created xsi:type="dcterms:W3CDTF">2023-11-06T16:49:56Z</dcterms:created>
  <dcterms:modified xsi:type="dcterms:W3CDTF">2023-11-08T23:25:46Z</dcterms:modified>
</cp:coreProperties>
</file>